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8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722"/>
  </p:normalViewPr>
  <p:slideViewPr>
    <p:cSldViewPr>
      <p:cViewPr>
        <p:scale>
          <a:sx n="111" d="100"/>
          <a:sy n="111" d="100"/>
        </p:scale>
        <p:origin x="-161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86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02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4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3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0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5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407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3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15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17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55BE-D8C2-4D92-BB4C-395AC5F263F8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47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55BE-D8C2-4D92-BB4C-395AC5F263F8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0DCC-A5B0-430F-8834-BB71D044D31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91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sc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363" y="6199188"/>
            <a:ext cx="531812" cy="531812"/>
          </a:xfrm>
          <a:prstGeom prst="rect">
            <a:avLst/>
          </a:prstGeom>
        </p:spPr>
      </p:pic>
      <p:pic>
        <p:nvPicPr>
          <p:cNvPr id="1026" name="Picture 2" descr="Rezultat iskanja slik za tašč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755576" y="4046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6600"/>
                </a:solidFill>
              </a:rPr>
              <a:t>TAŠČICA</a:t>
            </a:r>
            <a:endParaRPr lang="sl-SI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sc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363" y="6199188"/>
            <a:ext cx="531812" cy="531812"/>
          </a:xfrm>
          <a:prstGeom prst="rect">
            <a:avLst/>
          </a:prstGeom>
        </p:spPr>
      </p:pic>
      <p:pic>
        <p:nvPicPr>
          <p:cNvPr id="6146" name="Picture 2" descr="Rezultat iskanja slik za tašč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252520" cy="703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755576" y="4046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6600"/>
                </a:solidFill>
              </a:rPr>
              <a:t>TAŠČICA</a:t>
            </a:r>
            <a:endParaRPr lang="sl-SI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sc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363" y="6199188"/>
            <a:ext cx="531812" cy="531812"/>
          </a:xfrm>
          <a:prstGeom prst="rect">
            <a:avLst/>
          </a:prstGeom>
        </p:spPr>
      </p:pic>
      <p:pic>
        <p:nvPicPr>
          <p:cNvPr id="5122" name="Picture 2" descr="Rezultat iskanja slik za tašč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-1"/>
            <a:ext cx="9157692" cy="70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755576" y="4046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6600"/>
                </a:solidFill>
              </a:rPr>
              <a:t>TAŠČICA</a:t>
            </a:r>
            <a:endParaRPr lang="sl-SI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sc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363" y="6199188"/>
            <a:ext cx="531812" cy="531812"/>
          </a:xfrm>
          <a:prstGeom prst="rect">
            <a:avLst/>
          </a:prstGeom>
        </p:spPr>
      </p:pic>
      <p:pic>
        <p:nvPicPr>
          <p:cNvPr id="4098" name="Picture 2" descr="Rezultat iskanja slik za Erithacus rubecula, ba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7811"/>
            <a:ext cx="6408712" cy="90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755576" y="4046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6600"/>
                </a:solidFill>
              </a:rPr>
              <a:t>TAŠČICA</a:t>
            </a:r>
            <a:endParaRPr lang="sl-SI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sc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363" y="6199188"/>
            <a:ext cx="531812" cy="531812"/>
          </a:xfrm>
          <a:prstGeom prst="rect">
            <a:avLst/>
          </a:prstGeom>
        </p:spPr>
      </p:pic>
      <p:pic>
        <p:nvPicPr>
          <p:cNvPr id="3074" name="Picture 2" descr="Rezultat iskanja slik za Erithacus rubecula, the n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395536"/>
            <a:ext cx="9525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755576" y="4046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6600"/>
                </a:solidFill>
              </a:rPr>
              <a:t>TAŠČICA</a:t>
            </a:r>
            <a:endParaRPr lang="sl-SI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79512" y="3326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6600"/>
                </a:solidFill>
              </a:rPr>
              <a:t>TROBENTICA</a:t>
            </a:r>
            <a:endParaRPr lang="sl-SI" sz="2400" b="1" dirty="0">
              <a:solidFill>
                <a:srgbClr val="FF660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7092280" cy="6857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2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</Words>
  <Application>Microsoft Office PowerPoint</Application>
  <PresentationFormat>On-screen Show (4:3)</PresentationFormat>
  <Paragraphs>6</Paragraphs>
  <Slides>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PTICE PRI NAS</dc:title>
  <dc:creator>Mateja</dc:creator>
  <cp:lastModifiedBy>ZORON</cp:lastModifiedBy>
  <cp:revision>24</cp:revision>
  <dcterms:created xsi:type="dcterms:W3CDTF">2017-03-15T12:24:01Z</dcterms:created>
  <dcterms:modified xsi:type="dcterms:W3CDTF">2020-03-28T06:44:57Z</dcterms:modified>
</cp:coreProperties>
</file>